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7"/>
  </p:notesMasterIdLst>
  <p:handoutMasterIdLst>
    <p:handoutMasterId r:id="rId8"/>
  </p:handoutMasterIdLst>
  <p:sldIdLst>
    <p:sldId id="257" r:id="rId2"/>
    <p:sldId id="258" r:id="rId3"/>
    <p:sldId id="260" r:id="rId4"/>
    <p:sldId id="263" r:id="rId5"/>
    <p:sldId id="261" r:id="rId6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C3E0910-793C-46A0-8623-CEAD4857882F}" type="datetime1">
              <a:rPr lang="pt-BR" smtClean="0"/>
              <a:t>16/12/2020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9EE704A-765A-48C7-8594-25B15929F837}" type="datetime1">
              <a:rPr lang="pt-BR" smtClean="0"/>
              <a:t>16/12/2020</a:t>
            </a:fld>
            <a:endParaRPr lang="en-US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/>
              <a:t>Clique para editar o texto Mestre</a:t>
            </a:r>
            <a:endParaRPr lang="en-US"/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 estilo de título Mestre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pt-BR"/>
              <a:t>Clique para editar o estilo do subtítulo Mestre</a:t>
            </a:r>
            <a:endParaRPr lang="en-US" dirty="0"/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92B5B4-4D0A-4964-A1A3-B85B0EE00890}" type="datetime1">
              <a:rPr lang="pt-BR" smtClean="0"/>
              <a:t>16/12/2020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br" dirty="0"/>
              <a:t>Clique para editar o estilo de título Mestre</a:t>
            </a:r>
            <a:endParaRPr lang="en-US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E1A5F9-C71D-4DE8-8BF4-9F6FC06A94B8}" type="datetime1">
              <a:rPr lang="pt-BR" smtClean="0"/>
              <a:t>16/12/2020</a:t>
            </a:fld>
            <a:endParaRPr lang="en-US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>
            <a:lvl1pPr>
              <a:defRPr/>
            </a:lvl1pPr>
          </a:lstStyle>
          <a:p>
            <a:pPr rtl="0"/>
            <a:r>
              <a:rPr lang="pt-br" dirty="0"/>
              <a:t>Clique para editar o estilo de título Mestre</a:t>
            </a:r>
            <a:endParaRPr lang="en-US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1DCD7D-5BFD-485D-AED5-B62EAACA4CB6}" type="datetime1">
              <a:rPr lang="pt-BR" smtClean="0"/>
              <a:t>16/12/2020</a:t>
            </a:fld>
            <a:endParaRPr lang="en-US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br" dirty="0"/>
              <a:t>Clique para editar o estilo de título Mestre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3252B5-F3E6-4058-A723-196087E9E541}" type="datetime1">
              <a:rPr lang="pt-BR" smtClean="0"/>
              <a:t>16/12/2020</a:t>
            </a:fld>
            <a:endParaRPr lang="en-US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 estilo de título Mestre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251DFA-97D2-4C90-9100-D1173CC96C37}" type="datetime1">
              <a:rPr lang="pt-BR" smtClean="0"/>
              <a:t>16/12/2020</a:t>
            </a:fld>
            <a:endParaRPr lang="en-US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51B26C-F0DB-4889-B6A3-FE07E152272F}" type="datetime1">
              <a:rPr lang="pt-BR" smtClean="0"/>
              <a:t>16/12/2020</a:t>
            </a:fld>
            <a:endParaRPr lang="en-US" dirty="0"/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pt-br" dirty="0"/>
              <a:t>Clique para editar o estilo de título Mestre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0565EE-A4B5-4AB4-9432-D16ECAE9EF1F}" type="datetime1">
              <a:rPr lang="pt-BR" smtClean="0"/>
              <a:t>16/12/2020</a:t>
            </a:fld>
            <a:endParaRPr lang="en-US" dirty="0"/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6" name="Espaço Reservado para Data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470C2D-02C8-4A1B-A79F-498A53DD951F}" type="datetime1">
              <a:rPr lang="pt-BR" smtClean="0"/>
              <a:t>16/12/2020</a:t>
            </a:fld>
            <a:endParaRPr lang="en-US" dirty="0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94EF83-1835-4C7A-B4B2-F0B720F5AC0B}" type="datetime1">
              <a:rPr lang="pt-BR" smtClean="0"/>
              <a:t>16/12/2020</a:t>
            </a:fld>
            <a:endParaRPr lang="en-US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dirty="0"/>
              <a:t>Clique para editar os estilos de 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6F5D5688-1774-4625-9E74-88EA94DB2550}" type="datetime1">
              <a:rPr lang="pt-BR" smtClean="0"/>
              <a:t>16/12/2020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3D5E4E1C-696A-4E82-B6DD-87ECA4CC925A}" type="datetime1">
              <a:rPr lang="pt-BR" smtClean="0"/>
              <a:t>16/12/2020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dirty="0"/>
              <a:t>Clique para editar o estilo de título Mestre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66BA6665-D630-4C43-9989-3D086DA68E5F}" type="datetime1">
              <a:rPr lang="pt-BR" smtClean="0"/>
              <a:t>16/12/2020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tângulo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6999" y="607537"/>
            <a:ext cx="6253317" cy="3686015"/>
          </a:xfrm>
        </p:spPr>
        <p:txBody>
          <a:bodyPr rtlCol="0">
            <a:normAutofit/>
          </a:bodyPr>
          <a:lstStyle/>
          <a:p>
            <a:pPr rtl="0"/>
            <a:r>
              <a:rPr lang="pt-br" sz="8000" dirty="0"/>
              <a:t>Real Vagas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27754" y="4498925"/>
            <a:ext cx="6269347" cy="1021498"/>
          </a:xfrm>
        </p:spPr>
        <p:txBody>
          <a:bodyPr rtlCol="0">
            <a:normAutofit/>
          </a:bodyPr>
          <a:lstStyle/>
          <a:p>
            <a:pPr rtl="0"/>
            <a:r>
              <a:rPr lang="pt-br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Grupo </a:t>
            </a:r>
            <a:r>
              <a:rPr lang="pt-br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code</a:t>
            </a:r>
            <a:r>
              <a:rPr lang="pt-br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pt-br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creators</a:t>
            </a:r>
            <a:endParaRPr lang="pt-br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Imagem 4" descr="Uma imagem contendo prédio, banco, bancada, lateral&#10;&#10;Descrição gerada automaticamente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m 5">
            <a:extLst>
              <a:ext uri="{FF2B5EF4-FFF2-40B4-BE49-F238E27FC236}">
                <a16:creationId xmlns:a16="http://schemas.microsoft.com/office/drawing/2014/main" id="{956C1E75-9979-43F3-A8F4-BD7D3CB2A5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6712" y="5795040"/>
            <a:ext cx="958938" cy="95893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23672211-D9DC-4C37-BD6A-5A6B8EA9F8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650" y="5657023"/>
            <a:ext cx="1406350" cy="140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98E9FF-7199-4A54-AEB4-0BF448BCF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Code</a:t>
            </a:r>
            <a:r>
              <a:rPr lang="pt-BR" dirty="0"/>
              <a:t> </a:t>
            </a:r>
            <a:r>
              <a:rPr lang="pt-BR" dirty="0" err="1"/>
              <a:t>Creators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2032CE5-3D3B-409E-B27F-E4859596FD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MEMBROS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0BEDA7B-287E-4709-B340-4FB77734081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Diego Barreto</a:t>
            </a:r>
          </a:p>
          <a:p>
            <a:r>
              <a:rPr lang="pt-BR" dirty="0"/>
              <a:t>Fabiane dos Santos</a:t>
            </a:r>
          </a:p>
          <a:p>
            <a:r>
              <a:rPr lang="pt-BR" dirty="0"/>
              <a:t>Gabriel Ferreira</a:t>
            </a:r>
          </a:p>
          <a:p>
            <a:r>
              <a:rPr lang="pt-BR" dirty="0"/>
              <a:t>Henrique Rodrigues</a:t>
            </a:r>
          </a:p>
          <a:p>
            <a:r>
              <a:rPr lang="pt-BR" dirty="0"/>
              <a:t>Vinicius Takedi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3C27AA8-4655-4A1A-B8BD-F90CBCBD44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QUEM Somos E quem nos acompanha?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1D1A18A-C5C8-4859-9C9A-CC2EB443E8C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pt-BR" dirty="0"/>
              <a:t>Somos um grupo formado pelos alunos do SENAI de Informática e estamos no terceiro termo do curso de desenvolvimento de sistemas.</a:t>
            </a:r>
          </a:p>
          <a:p>
            <a:pPr marL="0" indent="0" algn="just">
              <a:buNone/>
            </a:pPr>
            <a:r>
              <a:rPr lang="pt-BR" b="1" i="1" dirty="0"/>
              <a:t>E quem nos acompanha?</a:t>
            </a:r>
          </a:p>
          <a:p>
            <a:pPr marL="0" indent="0" algn="just">
              <a:buNone/>
            </a:pPr>
            <a:r>
              <a:rPr lang="pt-BR" dirty="0"/>
              <a:t>Nossos professores que são Caique Zaneti e Priscila Medeiro.</a:t>
            </a:r>
          </a:p>
          <a:p>
            <a:pPr marL="0" indent="0" algn="just">
              <a:buNone/>
            </a:pPr>
            <a:r>
              <a:rPr lang="pt-BR" dirty="0"/>
              <a:t>E claro! Nossos mentores da Space Needle, Karina Brito, Lucas Basilio, Matheus Santos.</a:t>
            </a:r>
          </a:p>
          <a:p>
            <a:pPr marL="0" indent="0" algn="just">
              <a:buNone/>
            </a:pPr>
            <a:endParaRPr lang="pt-BR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1760302-3CA7-4211-9AF2-75760A3DE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pt-BR" dirty="0"/>
              <a:t>16/12/2020</a:t>
            </a:r>
            <a:endParaRPr lang="en-US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32BD00DB-BC57-479D-80F8-3DD8BA80DB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6382" y="870466"/>
            <a:ext cx="866894" cy="866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945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Title 1">
            <a:extLst>
              <a:ext uri="{FF2B5EF4-FFF2-40B4-BE49-F238E27FC236}">
                <a16:creationId xmlns:a16="http://schemas.microsoft.com/office/drawing/2014/main" id="{DF3F3090-6D46-4202-BB16-BADF78051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 dirty="0"/>
              <a:t>Projeto Real Vagas </a:t>
            </a:r>
          </a:p>
        </p:txBody>
      </p:sp>
      <p:sp>
        <p:nvSpPr>
          <p:cNvPr id="2053" name="Content Placeholder 2">
            <a:extLst>
              <a:ext uri="{FF2B5EF4-FFF2-40B4-BE49-F238E27FC236}">
                <a16:creationId xmlns:a16="http://schemas.microsoft.com/office/drawing/2014/main" id="{19279C19-52A3-4E9D-A213-DAB8B96135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algn="just"/>
            <a:r>
              <a:rPr lang="pt-BR" dirty="0"/>
              <a:t>Nosso sistema tem o intuito de mostrar e disponibilizar vagas para alunos e ex-alunos do SENAI se candidatarem. </a:t>
            </a:r>
          </a:p>
          <a:p>
            <a:pPr algn="just"/>
            <a:r>
              <a:rPr lang="pt-BR" dirty="0"/>
              <a:t>Entretanto empresas poderão se cadastrar no site para divulgar/cadastrar suas vagas. </a:t>
            </a:r>
          </a:p>
          <a:p>
            <a:pPr algn="just"/>
            <a:r>
              <a:rPr lang="pt-BR" dirty="0"/>
              <a:t>Temos também as Dicas Do Possarle, que seria dicas comportamentais para um a entrevista </a:t>
            </a:r>
            <a:r>
              <a:rPr lang="pt-BR" sz="2000" dirty="0"/>
              <a:t>de</a:t>
            </a:r>
            <a:r>
              <a:rPr lang="pt-BR" dirty="0"/>
              <a:t> emprego por exemplo, mostraremos mais em um estante! </a:t>
            </a:r>
          </a:p>
        </p:txBody>
      </p:sp>
      <p:pic>
        <p:nvPicPr>
          <p:cNvPr id="2050" name="Picture 2" descr="2nd Annual Future Builders Challenge brings students to the stage - Silicon  Prairie News">
            <a:extLst>
              <a:ext uri="{FF2B5EF4-FFF2-40B4-BE49-F238E27FC236}">
                <a16:creationId xmlns:a16="http://schemas.microsoft.com/office/drawing/2014/main" id="{894E5038-48F8-44B6-895F-1335B6CD9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23" r="6696" b="-1"/>
          <a:stretch/>
        </p:blipFill>
        <p:spPr bwMode="auto">
          <a:xfrm>
            <a:off x="6515944" y="2120900"/>
            <a:ext cx="4639736" cy="374819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EC4D66C-A8B5-4D21-805C-4C6D816978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t-BR" dirty="0"/>
              <a:t>16/12/2020</a:t>
            </a:r>
            <a:endParaRPr lang="en-US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8D2AEFD3-FCD4-44CE-847A-09D53C1D9C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9330" y="672187"/>
            <a:ext cx="1406350" cy="140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65578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1BD27-2203-4E7C-9A2A-3C3B50709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Real Vagas – Como foi feito?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CF65F4-373A-44B4-946D-D65851EA04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BACK-END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4E23A4-8A42-4AE9-99D9-8A434B9893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/>
              <a:t>FRONT-END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5B8684-2E2E-471C-B31B-F7C8824DB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B0565EE-A4B5-4AB4-9432-D16ECAE9EF1F}" type="datetime1">
              <a:rPr lang="pt-BR" smtClean="0"/>
              <a:t>16/12/2020</a:t>
            </a:fld>
            <a:endParaRPr lang="en-US" dirty="0"/>
          </a:p>
        </p:txBody>
      </p:sp>
      <p:pic>
        <p:nvPicPr>
          <p:cNvPr id="8" name="Imagem 12">
            <a:extLst>
              <a:ext uri="{FF2B5EF4-FFF2-40B4-BE49-F238E27FC236}">
                <a16:creationId xmlns:a16="http://schemas.microsoft.com/office/drawing/2014/main" id="{8BB997B0-B65F-4414-AFD4-0F13F9D2AE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9330" y="672187"/>
            <a:ext cx="1406350" cy="14063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7C4E4F2-86CF-4D14-BF58-7471965554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2793682"/>
            <a:ext cx="1430557" cy="1430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2" descr="Vale a pena estudar C#? - Growiz">
            <a:extLst>
              <a:ext uri="{FF2B5EF4-FFF2-40B4-BE49-F238E27FC236}">
                <a16:creationId xmlns:a16="http://schemas.microsoft.com/office/drawing/2014/main" id="{C0351F23-DA8C-4A41-91D1-F70C8B1ED5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3004" y="2850074"/>
            <a:ext cx="1317772" cy="1317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>
            <a:extLst>
              <a:ext uri="{FF2B5EF4-FFF2-40B4-BE49-F238E27FC236}">
                <a16:creationId xmlns:a16="http://schemas.microsoft.com/office/drawing/2014/main" id="{A6F44952-DE57-4C10-95EA-43DC4A694A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7953" y="2828451"/>
            <a:ext cx="2080473" cy="1470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0" descr="JavaScript – Wikipédia, a enciclopédia livre">
            <a:extLst>
              <a:ext uri="{FF2B5EF4-FFF2-40B4-BE49-F238E27FC236}">
                <a16:creationId xmlns:a16="http://schemas.microsoft.com/office/drawing/2014/main" id="{11DF90B9-BB35-46A9-B336-17914FAA05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7368" y="3091976"/>
            <a:ext cx="943921" cy="943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2" descr="ícone Arquivo, tipo, html Livre de vscode">
            <a:extLst>
              <a:ext uri="{FF2B5EF4-FFF2-40B4-BE49-F238E27FC236}">
                <a16:creationId xmlns:a16="http://schemas.microsoft.com/office/drawing/2014/main" id="{F561BCC9-6FF4-48F2-9DFA-DA53FCEE51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1531" y="4816473"/>
            <a:ext cx="1113315" cy="1113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4" descr="Css Icon of Flat style - Available in SVG, PNG, EPS, AI &amp; Icon fonts">
            <a:extLst>
              <a:ext uri="{FF2B5EF4-FFF2-40B4-BE49-F238E27FC236}">
                <a16:creationId xmlns:a16="http://schemas.microsoft.com/office/drawing/2014/main" id="{565198A8-3F64-4D6C-B3C9-A8D7FE1118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7880" y="4768459"/>
            <a:ext cx="1242898" cy="1242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ypescript Icon of Flat style - Available in SVG, PNG, EPS, AI &amp; Icon fonts">
            <a:extLst>
              <a:ext uri="{FF2B5EF4-FFF2-40B4-BE49-F238E27FC236}">
                <a16:creationId xmlns:a16="http://schemas.microsoft.com/office/drawing/2014/main" id="{E7D0434C-982B-43D0-8A8A-FECDBB7B4C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1953" y="3957252"/>
            <a:ext cx="943919" cy="943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188923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Title 1">
            <a:extLst>
              <a:ext uri="{FF2B5EF4-FFF2-40B4-BE49-F238E27FC236}">
                <a16:creationId xmlns:a16="http://schemas.microsoft.com/office/drawing/2014/main" id="{649D1945-8901-450B-B2FA-FBCED1E37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 err="1"/>
              <a:t>Projeto</a:t>
            </a:r>
            <a:r>
              <a:rPr lang="en-US" dirty="0"/>
              <a:t> Real </a:t>
            </a:r>
            <a:r>
              <a:rPr lang="en-US" dirty="0" err="1"/>
              <a:t>Vagas</a:t>
            </a:r>
            <a:r>
              <a:rPr lang="en-US" dirty="0"/>
              <a:t> - </a:t>
            </a:r>
            <a:r>
              <a:rPr lang="en-US" dirty="0" err="1"/>
              <a:t>Escopo</a:t>
            </a:r>
            <a:endParaRPr lang="en-US" dirty="0"/>
          </a:p>
        </p:txBody>
      </p:sp>
      <p:pic>
        <p:nvPicPr>
          <p:cNvPr id="8" name="Picture 4" descr="CFAC">
            <a:extLst>
              <a:ext uri="{FF2B5EF4-FFF2-40B4-BE49-F238E27FC236}">
                <a16:creationId xmlns:a16="http://schemas.microsoft.com/office/drawing/2014/main" id="{291D6B8E-691A-49C1-AEDC-E96C24297AC1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2" r="11230" b="-1"/>
          <a:stretch/>
        </p:blipFill>
        <p:spPr bwMode="auto">
          <a:xfrm>
            <a:off x="1097280" y="2120900"/>
            <a:ext cx="4639736" cy="3748193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080" name="Content Placeholder 3">
            <a:extLst>
              <a:ext uri="{FF2B5EF4-FFF2-40B4-BE49-F238E27FC236}">
                <a16:creationId xmlns:a16="http://schemas.microsoft.com/office/drawing/2014/main" id="{6CC862F9-524A-4E93-98D6-9D58E15A81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Real Vagas é um sistema de vagas de emprego, ou seja, precisamos de candidatos, e claro das empresas para cadastrar as suas vagas. </a:t>
            </a:r>
          </a:p>
          <a:p>
            <a:pPr marL="0" indent="0" algn="just">
              <a:buNone/>
            </a:pPr>
            <a:r>
              <a:rPr lang="pt-BR" dirty="0"/>
              <a:t>Então uma empresa poderá se cadastrar e cadastrar uma vaga, além, da sua dashboard para controlar suas ações, e currículos recebidos.</a:t>
            </a:r>
          </a:p>
          <a:p>
            <a:pPr marL="0" indent="0" algn="just">
              <a:buNone/>
            </a:pPr>
            <a:r>
              <a:rPr lang="pt-BR" dirty="0"/>
              <a:t>Vamos para a pratica para descobrir mais!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F32732C-0C56-4BB2-9FF2-32A15B35A5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t-BR" dirty="0"/>
              <a:t>16/12/2020</a:t>
            </a:r>
            <a:endParaRPr lang="en-US" dirty="0"/>
          </a:p>
        </p:txBody>
      </p:sp>
      <p:pic>
        <p:nvPicPr>
          <p:cNvPr id="6" name="Imagem 12">
            <a:extLst>
              <a:ext uri="{FF2B5EF4-FFF2-40B4-BE49-F238E27FC236}">
                <a16:creationId xmlns:a16="http://schemas.microsoft.com/office/drawing/2014/main" id="{A93455E5-0D0C-4C29-A9D6-809F0BF85B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9330" y="672187"/>
            <a:ext cx="1406350" cy="140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81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620_TF56160789" id="{B2A6CC81-05B9-4965-ACA7-26996AEDFC91}" vid="{618108A3-190A-4DA1-A261-3F406864D784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221</Words>
  <Application>Microsoft Office PowerPoint</Application>
  <PresentationFormat>Widescreen</PresentationFormat>
  <Paragraphs>29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0" baseType="lpstr">
      <vt:lpstr>Arial</vt:lpstr>
      <vt:lpstr>Bookman Old Style</vt:lpstr>
      <vt:lpstr>Calibri</vt:lpstr>
      <vt:lpstr>Franklin Gothic Book</vt:lpstr>
      <vt:lpstr>1_RetrospectVTI</vt:lpstr>
      <vt:lpstr>Real Vagas</vt:lpstr>
      <vt:lpstr>Code Creators</vt:lpstr>
      <vt:lpstr>Projeto Real Vagas </vt:lpstr>
      <vt:lpstr>Real Vagas – Como foi feito?</vt:lpstr>
      <vt:lpstr>Projeto Real Vagas - Escopo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Vagas</dc:title>
  <dc:creator>VINÍCIUS TAKEDI SOUZA BRUNELLI</dc:creator>
  <cp:lastModifiedBy>VINÍCIUS TAKEDI SOUZA BRUNELLI</cp:lastModifiedBy>
  <cp:revision>14</cp:revision>
  <dcterms:created xsi:type="dcterms:W3CDTF">2020-12-14T23:40:18Z</dcterms:created>
  <dcterms:modified xsi:type="dcterms:W3CDTF">2020-12-16T16:00:49Z</dcterms:modified>
</cp:coreProperties>
</file>

<file path=docProps/thumbnail.jpeg>
</file>